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FF1CAB-ADF8-42C0-ACD1-FE1A94B46856}" v="1" dt="2025-09-17T14:34:54.7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Ott" userId="ff9fff2a-681b-4886-9827-cf2da80c78d4" providerId="ADAL" clId="{47FF1CAB-ADF8-42C0-ACD1-FE1A94B46856}"/>
    <pc:docChg chg="addSld modSld">
      <pc:chgData name="Richard Ott" userId="ff9fff2a-681b-4886-9827-cf2da80c78d4" providerId="ADAL" clId="{47FF1CAB-ADF8-42C0-ACD1-FE1A94B46856}" dt="2025-09-17T14:35:02.644" v="30" actId="1076"/>
      <pc:docMkLst>
        <pc:docMk/>
      </pc:docMkLst>
      <pc:sldChg chg="addSp delSp modSp new mod">
        <pc:chgData name="Richard Ott" userId="ff9fff2a-681b-4886-9827-cf2da80c78d4" providerId="ADAL" clId="{47FF1CAB-ADF8-42C0-ACD1-FE1A94B46856}" dt="2025-09-17T14:35:02.644" v="30" actId="1076"/>
        <pc:sldMkLst>
          <pc:docMk/>
          <pc:sldMk cId="3314742732" sldId="258"/>
        </pc:sldMkLst>
        <pc:spChg chg="del">
          <ac:chgData name="Richard Ott" userId="ff9fff2a-681b-4886-9827-cf2da80c78d4" providerId="ADAL" clId="{47FF1CAB-ADF8-42C0-ACD1-FE1A94B46856}" dt="2025-09-17T14:34:43.634" v="1" actId="22"/>
          <ac:spMkLst>
            <pc:docMk/>
            <pc:sldMk cId="3314742732" sldId="258"/>
            <ac:spMk id="3" creationId="{4537D33A-8175-182C-95E8-FF48BC1E1C62}"/>
          </ac:spMkLst>
        </pc:spChg>
        <pc:spChg chg="add mod">
          <ac:chgData name="Richard Ott" userId="ff9fff2a-681b-4886-9827-cf2da80c78d4" providerId="ADAL" clId="{47FF1CAB-ADF8-42C0-ACD1-FE1A94B46856}" dt="2025-09-17T14:35:02.644" v="30" actId="1076"/>
          <ac:spMkLst>
            <pc:docMk/>
            <pc:sldMk cId="3314742732" sldId="258"/>
            <ac:spMk id="6" creationId="{2E089586-C646-4A63-C948-5B1C07891B1D}"/>
          </ac:spMkLst>
        </pc:spChg>
        <pc:picChg chg="add mod ord">
          <ac:chgData name="Richard Ott" userId="ff9fff2a-681b-4886-9827-cf2da80c78d4" providerId="ADAL" clId="{47FF1CAB-ADF8-42C0-ACD1-FE1A94B46856}" dt="2025-09-17T14:34:46.859" v="3" actId="14100"/>
          <ac:picMkLst>
            <pc:docMk/>
            <pc:sldMk cId="3314742732" sldId="258"/>
            <ac:picMk id="5" creationId="{812DACAD-F72A-3703-458F-902365F26154}"/>
          </ac:picMkLst>
        </pc:picChg>
      </pc:sldChg>
    </pc:docChg>
  </pc:docChgLst>
  <pc:docChgLst>
    <pc:chgData name="Richard Ott" userId="ff9fff2a-681b-4886-9827-cf2da80c78d4" providerId="ADAL" clId="{4F9F5172-D2FF-491B-928B-763699BB9F14}"/>
    <pc:docChg chg="custSel addSld modSld">
      <pc:chgData name="Richard Ott" userId="ff9fff2a-681b-4886-9827-cf2da80c78d4" providerId="ADAL" clId="{4F9F5172-D2FF-491B-928B-763699BB9F14}" dt="2024-12-14T14:14:07.415" v="370" actId="1076"/>
      <pc:docMkLst>
        <pc:docMk/>
      </pc:docMkLst>
      <pc:sldChg chg="addSp delSp modSp new mod">
        <pc:chgData name="Richard Ott" userId="ff9fff2a-681b-4886-9827-cf2da80c78d4" providerId="ADAL" clId="{4F9F5172-D2FF-491B-928B-763699BB9F14}" dt="2024-12-13T16:40:01.291" v="174" actId="313"/>
        <pc:sldMkLst>
          <pc:docMk/>
          <pc:sldMk cId="883150655" sldId="256"/>
        </pc:sldMkLst>
      </pc:sldChg>
      <pc:sldChg chg="addSp delSp modSp new mod">
        <pc:chgData name="Richard Ott" userId="ff9fff2a-681b-4886-9827-cf2da80c78d4" providerId="ADAL" clId="{4F9F5172-D2FF-491B-928B-763699BB9F14}" dt="2024-12-14T14:14:07.415" v="370" actId="1076"/>
        <pc:sldMkLst>
          <pc:docMk/>
          <pc:sldMk cId="30628191" sldId="257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3981-F3B1-3111-2883-FA2C37BF6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1A7EA-EA4A-3D6E-1A1F-DE0AB33E92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0DF68-9000-975C-C0EE-0A7796274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BDD02-9DB1-292D-E8E6-1401A6FB9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23B83-7F4B-A681-28E3-C6238A573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802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58AC2-14D5-00C4-0CDB-F0D530727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05216B-13B7-2D58-7743-B98AE6CCD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8965B-5FDE-6F63-7E7E-D1EE05664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89012-028E-E0E7-30AE-B3675DAD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AA8F3-9838-5C19-5A65-5F5E28FB4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424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EC96C8-125B-072D-10C9-5F37965099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A7321B-850A-9D67-BE80-676EEC2CA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5A267-28C8-69B0-AEB1-4491532F7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E87D7-C138-AFFC-90CF-EAC77274C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EC0BD-F30E-12E7-67A1-E913CC6ED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49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217FF-B687-BC34-579E-726870B4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FA0BD-E896-5889-2A2A-4A74156AC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3F9A8-4CF5-75A4-A521-F799E8C5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9F025-20E5-EF19-F11A-04CBE4FB9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F3184-A91C-7DD2-74DB-D3139709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164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41E09-02F7-3B63-90CE-AA939CBBD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0B27E-2698-6253-0E56-10E8FED80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F525F-D7CE-FDEB-4A0C-4338935D6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76067-9454-7F2F-0D32-42597F2AF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5B195-24B5-E801-31DF-0C4B2345A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9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932DC-B41B-4C41-BE97-33E73AF1D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F6241-5A60-1F9B-9B98-B8289497E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826369-76F4-DF36-6EF9-74BA2054A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78532-5E5C-4653-6093-AF7D339A8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7838E-1E31-41D7-9A2E-B0D53B549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21FAE2-0FEE-5193-B46B-A51A9556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3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88B08-80C4-B962-C793-12EDC3664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71509-96EE-3C93-715E-9C6E64C35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8B1783-EC36-3055-5920-FA980A3C9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2DF520-BFB0-B648-2A02-0B161A675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5CEA1-4988-2D65-2CE2-7532905F2D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CAAE42-B3CA-9986-9FDB-50CE89358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E2CD4F-18F4-32AF-72C6-9DB54628C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37B189-EC6A-5B0B-03B6-DBEDBA0C1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657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7071F-3A51-0A74-22D0-C647C21D8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94D4FD-B378-6FEA-1453-3AF55912F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D0C7E6-065F-521E-B785-50A59245E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8AFBC-AFD0-8AFD-C35D-8363C2D0F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39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280A43-BED7-9C70-00C9-9ECF0703A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219166-DC69-7FB7-A84D-766327E0F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7C963-07B6-5389-F05E-B4DF8AACB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153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2B715-A142-C9AB-85A7-FED5ADE2C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4D0F9-DED6-5F35-DEE4-A8E0AE7BD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7FCC3D-5FB4-4352-57E1-D4E87914D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12944-5A15-4F34-1614-9661F546B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02CB2-896F-557B-BBCA-300CDBF48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55446-BE30-C1BE-EC00-8083D5123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061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B26C-711D-41D8-4AC0-FE2729A73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CDB967-B146-BDD3-EEAA-31C0CE9AC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6ABAC-9AAD-46C3-5412-E0586D95A3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802F0-1444-7009-65F5-7D1B895A8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23B65-11A1-DD74-C52E-D9A4F259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324EB-B4D7-7F60-40C1-3493D0E1B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37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7BC13B-A05D-A60E-F272-D5AFE51BE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F1D3E-2323-586F-6D9C-8EB35850C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72F15-2F41-70D4-D2A1-E7A0BAB623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9287E-D3C8-4446-96BA-B606B93F655D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599A7-76F9-571D-1FF0-02207B57BB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02444-0F3F-054E-91B4-B2454EBDB9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760F59-A14D-4E5B-B792-49A27916A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97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7BBE2BD-D473-C611-8E70-CBDE13C14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80388" y="2942079"/>
            <a:ext cx="2941983" cy="298164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Slope cannot get steeper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River can still steepen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Rivers better capture tectonics, geology, climate in steep landscapes</a:t>
            </a:r>
          </a:p>
        </p:txBody>
      </p:sp>
      <p:pic>
        <p:nvPicPr>
          <p:cNvPr id="5" name="Picture 4" descr="A road going through a valley&#10;&#10;Description automatically generated">
            <a:extLst>
              <a:ext uri="{FF2B5EF4-FFF2-40B4-BE49-F238E27FC236}">
                <a16:creationId xmlns:a16="http://schemas.microsoft.com/office/drawing/2014/main" id="{4EBA6D93-CDFD-6CD8-76B2-1E8E9F9518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E2BBC2ED-7211-1C99-835D-5B30CDA12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4722" y="-53936"/>
            <a:ext cx="4362450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FF5602-BF4B-F421-F418-7FF9208B69B5}"/>
              </a:ext>
            </a:extLst>
          </p:cNvPr>
          <p:cNvSpPr txBox="1"/>
          <p:nvPr/>
        </p:nvSpPr>
        <p:spPr>
          <a:xfrm>
            <a:off x="11334617" y="1898810"/>
            <a:ext cx="1250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883150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E4167-D4BB-4453-F666-240080D73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676" y="1144588"/>
            <a:ext cx="2977662" cy="4351338"/>
          </a:xfrm>
        </p:spPr>
        <p:txBody>
          <a:bodyPr/>
          <a:lstStyle/>
          <a:p>
            <a:r>
              <a:rPr lang="en-US" dirty="0"/>
              <a:t>Basement rock geology</a:t>
            </a:r>
          </a:p>
          <a:p>
            <a:r>
              <a:rPr lang="en-US" dirty="0"/>
              <a:t>Doesn’t cross obvious active faults</a:t>
            </a:r>
          </a:p>
          <a:p>
            <a:r>
              <a:rPr lang="en-US" dirty="0"/>
              <a:t>Change in profile likely related to rate of base level fall at outlet = fault uplift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B4E41-6B61-4BCE-CD4D-EC12BC26A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57" y="0"/>
            <a:ext cx="8189302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908448-419A-0E34-5560-472D3284D559}"/>
              </a:ext>
            </a:extLst>
          </p:cNvPr>
          <p:cNvCxnSpPr>
            <a:cxnSpLocks/>
          </p:cNvCxnSpPr>
          <p:nvPr/>
        </p:nvCxnSpPr>
        <p:spPr>
          <a:xfrm flipH="1">
            <a:off x="3485662" y="279918"/>
            <a:ext cx="993032" cy="86467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099D68-CD08-F672-A99D-5732B438A911}"/>
              </a:ext>
            </a:extLst>
          </p:cNvPr>
          <p:cNvCxnSpPr>
            <a:cxnSpLocks/>
          </p:cNvCxnSpPr>
          <p:nvPr/>
        </p:nvCxnSpPr>
        <p:spPr>
          <a:xfrm flipH="1">
            <a:off x="2133600" y="1359877"/>
            <a:ext cx="1297354" cy="33684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BD37BA6-2F4C-E32C-3649-CA986CFE2B8D}"/>
              </a:ext>
            </a:extLst>
          </p:cNvPr>
          <p:cNvCxnSpPr/>
          <p:nvPr/>
        </p:nvCxnSpPr>
        <p:spPr>
          <a:xfrm flipH="1">
            <a:off x="1117600" y="4775200"/>
            <a:ext cx="976923" cy="18053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8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0A9BA-3D99-8472-AAB7-B5F19C8F5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2DACAD-F72A-3703-458F-902365F261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5181" y="365124"/>
            <a:ext cx="9151940" cy="515175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089586-C646-4A63-C948-5B1C07891B1D}"/>
              </a:ext>
            </a:extLst>
          </p:cNvPr>
          <p:cNvSpPr txBox="1"/>
          <p:nvPr/>
        </p:nvSpPr>
        <p:spPr>
          <a:xfrm>
            <a:off x="7680960" y="5469650"/>
            <a:ext cx="424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Struth et al. 2022, </a:t>
            </a:r>
            <a:r>
              <a:rPr lang="en-US" dirty="0" err="1"/>
              <a:t>ToG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742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51</Words>
  <Application>Microsoft Office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Ott</dc:creator>
  <cp:lastModifiedBy>Richard Ott</cp:lastModifiedBy>
  <cp:revision>1</cp:revision>
  <dcterms:created xsi:type="dcterms:W3CDTF">2024-12-13T16:32:05Z</dcterms:created>
  <dcterms:modified xsi:type="dcterms:W3CDTF">2025-09-17T14:35:04Z</dcterms:modified>
</cp:coreProperties>
</file>

<file path=docProps/thumbnail.jpeg>
</file>